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06b567541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06b567541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133d9522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133d9522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fe1fd79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fe1fd79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add more.. Or enough since we have images on </a:t>
            </a:r>
            <a:r>
              <a:rPr lang="en"/>
              <a:t>next</a:t>
            </a:r>
            <a:r>
              <a:rPr lang="en"/>
              <a:t> slide.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133d9522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133d9522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1d6dba6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1d6dba6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133d9522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133d952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6dba6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6dba6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06b56754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06b56754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1f813a44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1f813a44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Caption Metrics Methods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Tian Wells &amp; Dylan Christoffels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primary focus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3462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2124"/>
              <a:buChar char="●"/>
            </a:pPr>
            <a:r>
              <a:rPr lang="en" sz="2123"/>
              <a:t>Collect</a:t>
            </a:r>
            <a:r>
              <a:rPr lang="en" sz="2123"/>
              <a:t> caption quality ratings comparing error and accurate clips. This will help us identify how users’ perceptions of quality affected by caption errors. </a:t>
            </a:r>
            <a:endParaRPr sz="2123"/>
          </a:p>
          <a:p>
            <a:pPr indent="-363462" lvl="0" marL="457200" rtl="0" algn="l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2124"/>
              <a:buChar char="●"/>
            </a:pPr>
            <a:r>
              <a:rPr lang="en" sz="2123"/>
              <a:t>We will compare the user data with caption metric data (yet to be collected) and see which metrics most closely reflect user data.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Research Question: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How accurately do the WER/WWER/ACE2 models assess the quality of live TV captions when compared to each other? </a:t>
            </a:r>
            <a:endParaRPr sz="17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setup and design </a:t>
            </a:r>
            <a:endParaRPr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307850"/>
            <a:ext cx="7038900" cy="3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3115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900"/>
              <a:t>Have participants fill out an intake questionnaire after consenting to the </a:t>
            </a:r>
            <a:r>
              <a:rPr lang="en" sz="1900"/>
              <a:t>experiment, and before meeting.</a:t>
            </a:r>
            <a:endParaRPr sz="1900"/>
          </a:p>
          <a:p>
            <a:pPr indent="-33115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900"/>
              <a:t>S</a:t>
            </a:r>
            <a:r>
              <a:rPr lang="en" sz="1900"/>
              <a:t>hare our screen via Zoom with participants</a:t>
            </a:r>
            <a:endParaRPr sz="1900"/>
          </a:p>
          <a:p>
            <a:pPr indent="-33115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900"/>
              <a:t>Participants will view 10 live TV clips, two times each</a:t>
            </a:r>
            <a:endParaRPr sz="1900"/>
          </a:p>
          <a:p>
            <a:pPr indent="-33115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900"/>
              <a:t>Between clips, we will ask about the quality of the captions</a:t>
            </a:r>
            <a:endParaRPr sz="1900"/>
          </a:p>
          <a:p>
            <a:pPr indent="-33115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900"/>
              <a:t>Participants will rate the quality of the captions of the original clip, before and after viewing the fully accurate captions </a:t>
            </a:r>
            <a:endParaRPr sz="1900"/>
          </a:p>
          <a:p>
            <a:pPr indent="-33115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900"/>
              <a:t>We will send a final Google form with open-ended post-experiment questions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Clips List</a:t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551" y="1083525"/>
            <a:ext cx="5756901" cy="379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750" y="2571750"/>
            <a:ext cx="740225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1750" y="0"/>
            <a:ext cx="7402251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/>
          <p:nvPr/>
        </p:nvSpPr>
        <p:spPr>
          <a:xfrm>
            <a:off x="-148150" y="1501950"/>
            <a:ext cx="266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7"/>
          <p:cNvSpPr txBox="1"/>
          <p:nvPr/>
        </p:nvSpPr>
        <p:spPr>
          <a:xfrm>
            <a:off x="-460600" y="3581200"/>
            <a:ext cx="328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ACCURATE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WWER Errors 13 (substitute wrong word) and 16 (word boundary error)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67150"/>
            <a:ext cx="4358926" cy="271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867150"/>
            <a:ext cx="4572000" cy="271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1357675" y="1488225"/>
            <a:ext cx="22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5896400" y="1488225"/>
            <a:ext cx="22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Accurate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3017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22"/>
              <a:t>Participant </a:t>
            </a:r>
            <a:r>
              <a:rPr lang="en" sz="2622"/>
              <a:t>recruitment</a:t>
            </a:r>
            <a:endParaRPr sz="2622"/>
          </a:p>
        </p:txBody>
      </p:sp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/>
          </a:blip>
          <a:srcRect b="0" l="0" r="0" t="21996"/>
          <a:stretch/>
        </p:blipFill>
        <p:spPr>
          <a:xfrm>
            <a:off x="4377863" y="0"/>
            <a:ext cx="47661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/>
        </p:nvSpPr>
        <p:spPr>
          <a:xfrm>
            <a:off x="686475" y="1839775"/>
            <a:ext cx="32403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Participants will fill out an intake questionnaire regarding their demographics before meeting on Zoom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of our questions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052725"/>
            <a:ext cx="7038900" cy="40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Demo</a:t>
            </a:r>
            <a:r>
              <a:rPr lang="en" sz="1800"/>
              <a:t>graphics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How would you rate your previous experiences with live TV or internet captioning?</a:t>
            </a:r>
            <a:endParaRPr i="1"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1 - Very frustrating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5 - Very satisfied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What kinds of live programming do you watch with captions? (check all that apply)</a:t>
            </a:r>
            <a:endParaRPr i="1"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News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TV shows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Social Media (e.g. Facebook Live, YouTube Live, Instagram, etc)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</a:t>
            </a:r>
            <a:r>
              <a:rPr lang="en"/>
              <a:t> of our questions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052725"/>
            <a:ext cx="7038900" cy="40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Post-test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First clip: </a:t>
            </a:r>
            <a:r>
              <a:rPr i="1" lang="en" sz="1800"/>
              <a:t>How would you rate the quality of captions from 1-7?</a:t>
            </a:r>
            <a:endParaRPr i="1"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1 - Poor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7 - Excellent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First clip: </a:t>
            </a:r>
            <a:r>
              <a:rPr i="1" lang="en" sz="1800"/>
              <a:t>Did you notice any caption errors? </a:t>
            </a:r>
            <a:endParaRPr i="1"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Yes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No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Comparing the original captions and accurate captions, how would you rate the differences between the two? </a:t>
            </a:r>
            <a:endParaRPr i="1"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1 - Little difference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7 - Big change/difference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